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6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29A39-3855-41BA-826F-8FF8EA289466}" v="111" dt="2022-11-11T20:56:35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11.11.2022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BE9C531-5D21-2488-84DF-DDD0A0251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93365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20A87FE9-9C5E-0990-C7F9-853A65AD8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428146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F1D9513E-5DA5-0BCA-3F53-67AB28BCC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49951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E02672F0-9989-1050-206A-B45A9AD02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46799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4FAED94D-9E54-DDB8-7E6E-EB287C064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04973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A662A19B-1B7B-691F-0F93-F1787CA5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96568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6E139ABB-2D94-41E3-DF82-ADC51BDB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49919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9EE012E1-016A-40E6-A327-FA46668BE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3439563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34659EBC-54FF-CA4C-B43A-65B275231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224206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de-DE" dirty="0">
                <a:ea typeface="Calibri Light"/>
                <a:cs typeface="Calibri Light"/>
              </a:rPr>
            </a:b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  <a:p>
            <a:endParaRPr lang="de-DE" dirty="0">
              <a:ea typeface="Calibri"/>
              <a:cs typeface="Calibri"/>
            </a:endParaRPr>
          </a:p>
        </p:txBody>
      </p:sp>
      <p:pic>
        <p:nvPicPr>
          <p:cNvPr id="4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C079E23-FE3C-5277-AF98-BE53515D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888F83E9-BAAC-4424-7C64-C6B545B6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905000"/>
            <a:ext cx="4162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7E80791C-57A1-9803-8B57-EB1BC01BD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379592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F57D6479-B308-322C-206B-C58C556DC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13018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AF679BAC-C4C4-9C31-BA59-E09B97745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202937" cy="6856413"/>
          </a:xfrm>
        </p:spPr>
      </p:pic>
    </p:spTree>
    <p:extLst>
      <p:ext uri="{BB962C8B-B14F-4D97-AF65-F5344CB8AC3E}">
        <p14:creationId xmlns:p14="http://schemas.microsoft.com/office/powerpoint/2010/main" val="23800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8246CC6-2564-3D70-6579-3CDC2BEFF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93721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95C7895-84BC-A225-BFF0-D0FED0F85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318505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706F63F1-B4B5-CF2F-FAEC-4C89F2C16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403717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AA7D2303-CB70-8A51-497A-55CEDCF59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"/>
            <a:ext cx="12193412" cy="6856413"/>
          </a:xfrm>
        </p:spPr>
      </p:pic>
    </p:spTree>
    <p:extLst>
      <p:ext uri="{BB962C8B-B14F-4D97-AF65-F5344CB8AC3E}">
        <p14:creationId xmlns:p14="http://schemas.microsoft.com/office/powerpoint/2010/main" val="156558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3CE4-02FE-BEE8-60AD-1E2242CE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14238957-E112-3AD6-A7E4-AF0BE255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06" y="-31750"/>
            <a:ext cx="12193412" cy="6884988"/>
          </a:xfrm>
        </p:spPr>
      </p:pic>
    </p:spTree>
    <p:extLst>
      <p:ext uri="{BB962C8B-B14F-4D97-AF65-F5344CB8AC3E}">
        <p14:creationId xmlns:p14="http://schemas.microsoft.com/office/powerpoint/2010/main" val="20334196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57</cp:revision>
  <dcterms:created xsi:type="dcterms:W3CDTF">2022-11-11T20:22:19Z</dcterms:created>
  <dcterms:modified xsi:type="dcterms:W3CDTF">2022-11-11T20:58:20Z</dcterms:modified>
</cp:coreProperties>
</file>